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51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1D902-779B-488E-ABD6-2196B83BB0F2}" type="datetimeFigureOut">
              <a:rPr lang="zh-TW" altLang="en-US" smtClean="0"/>
              <a:t>2017/2/7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CBC3E-404D-4FE2-B7A0-9BAC054CDCC0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「worship backgrounds」的圖片搜尋結果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4339" name="標題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17638"/>
          </a:xfrm>
        </p:spPr>
        <p:txBody>
          <a:bodyPr>
            <a:normAutofit/>
          </a:bodyPr>
          <a:lstStyle/>
          <a:p>
            <a:pPr eaLnBrk="1" hangingPunct="1"/>
            <a:r>
              <a:rPr lang="zh-TW" altLang="en-US" sz="4800" b="1" dirty="0" smtClean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ea typeface="新細明體" charset="-120"/>
              </a:rPr>
              <a:t>願祢的國降臨</a:t>
            </a:r>
          </a:p>
        </p:txBody>
      </p:sp>
      <p:sp>
        <p:nvSpPr>
          <p:cNvPr id="14340" name="內容版面配置區 2"/>
          <p:cNvSpPr>
            <a:spLocks noGrp="1"/>
          </p:cNvSpPr>
          <p:nvPr>
            <p:ph idx="1"/>
          </p:nvPr>
        </p:nvSpPr>
        <p:spPr>
          <a:xfrm>
            <a:off x="285720" y="857232"/>
            <a:ext cx="8572496" cy="5786454"/>
          </a:xfrm>
        </p:spPr>
        <p:txBody>
          <a:bodyPr>
            <a:normAutofit/>
          </a:bodyPr>
          <a:lstStyle/>
          <a:p>
            <a:pPr algn="ctr" eaLnBrk="1" hangingPunct="1">
              <a:buFont typeface="Gill Sans" charset="0"/>
              <a:buNone/>
            </a:pPr>
            <a:endParaRPr lang="en-US" altLang="zh-TW" sz="4000" b="1" dirty="0" smtClean="0">
              <a:solidFill>
                <a:schemeClr val="bg1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</a:effectLst>
              <a:latin typeface="細明體_HKSCS-ExtB" pitchFamily="18" charset="-120"/>
              <a:ea typeface="細明體_HKSCS-ExtB" pitchFamily="18" charset="-120"/>
            </a:endParaRPr>
          </a:p>
          <a:p>
            <a:pPr algn="ctr" eaLnBrk="1" hangingPunct="1">
              <a:buFont typeface="Gill Sans" charset="0"/>
              <a:buNone/>
            </a:pPr>
            <a:r>
              <a:rPr lang="zh-TW" altLang="en-US" sz="4400" b="1" dirty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願祢的國降臨</a:t>
            </a:r>
            <a:br>
              <a:rPr lang="zh-TW" altLang="en-US" sz="4400" b="1" dirty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</a:br>
            <a:r>
              <a:rPr lang="zh-TW" altLang="en-US" sz="4400" b="1" dirty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願祢的旨意行在地上</a:t>
            </a:r>
            <a:r>
              <a:rPr lang="zh-TW" altLang="en-US" sz="4400" b="1" dirty="0" smtClean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，</a:t>
            </a:r>
            <a:endParaRPr lang="en-US" altLang="zh-TW" sz="4400" b="1" dirty="0" smtClean="0">
              <a:solidFill>
                <a:schemeClr val="bg1"/>
              </a:solidFill>
              <a:effectLst>
                <a:glow rad="101600">
                  <a:schemeClr val="accent6">
                    <a:satMod val="175000"/>
                    <a:alpha val="40000"/>
                  </a:schemeClr>
                </a:glow>
              </a:effectLst>
              <a:latin typeface="細明體_HKSCS-ExtB" pitchFamily="18" charset="-120"/>
              <a:ea typeface="細明體_HKSCS-ExtB" pitchFamily="18" charset="-120"/>
            </a:endParaRPr>
          </a:p>
          <a:p>
            <a:pPr algn="ctr">
              <a:buNone/>
            </a:pPr>
            <a:r>
              <a:rPr lang="zh-TW" altLang="en-US" sz="4400" b="1" dirty="0" smtClean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如</a:t>
            </a:r>
            <a:r>
              <a:rPr lang="zh-TW" altLang="en-US" sz="4400" b="1" dirty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同行在</a:t>
            </a:r>
            <a:r>
              <a:rPr lang="zh-TW" altLang="en-US" sz="4400" b="1" dirty="0" smtClean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天上</a:t>
            </a:r>
            <a:r>
              <a:rPr lang="en-US" altLang="zh-TW" sz="4400" b="1" dirty="0" smtClean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(2X)</a:t>
            </a:r>
            <a:endParaRPr lang="en-US" altLang="zh-TW" sz="4400" b="1" dirty="0">
              <a:solidFill>
                <a:schemeClr val="bg1"/>
              </a:solidFill>
              <a:effectLst>
                <a:glow rad="101600">
                  <a:schemeClr val="accent6">
                    <a:satMod val="175000"/>
                    <a:alpha val="40000"/>
                  </a:schemeClr>
                </a:glow>
              </a:effectLst>
              <a:latin typeface="細明體_HKSCS-ExtB" pitchFamily="18" charset="-120"/>
              <a:ea typeface="細明體_HKSCS-ExtB" pitchFamily="18" charset="-120"/>
            </a:endParaRPr>
          </a:p>
          <a:p>
            <a:pPr algn="ctr" eaLnBrk="1" hangingPunct="1">
              <a:buFont typeface="Gill Sans" charset="0"/>
              <a:buNone/>
            </a:pPr>
            <a:r>
              <a:rPr lang="zh-TW" altLang="en-US" sz="4400" b="1" dirty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因為國度，權柄，榮耀全是祢的 </a:t>
            </a:r>
            <a:r>
              <a:rPr lang="en-US" altLang="zh-TW" sz="4400" b="1" dirty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(3X)</a:t>
            </a:r>
            <a:r>
              <a:rPr lang="zh-TW" altLang="en-US" sz="4400" b="1" dirty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/>
            </a:r>
            <a:br>
              <a:rPr lang="zh-TW" altLang="en-US" sz="4400" b="1" dirty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</a:br>
            <a:r>
              <a:rPr lang="zh-TW" altLang="en-US" sz="4400" b="1" dirty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直到永遠，直到</a:t>
            </a:r>
            <a:r>
              <a:rPr lang="zh-TW" altLang="en-US" sz="4400" b="1" dirty="0" smtClean="0">
                <a:solidFill>
                  <a:schemeClr val="bg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latin typeface="細明體_HKSCS-ExtB" pitchFamily="18" charset="-120"/>
                <a:ea typeface="細明體_HKSCS-ExtB" pitchFamily="18" charset="-120"/>
              </a:rPr>
              <a:t>永遠</a:t>
            </a:r>
            <a:endParaRPr lang="zh-TW" altLang="en-US" sz="4400" b="1" dirty="0">
              <a:solidFill>
                <a:schemeClr val="bg1"/>
              </a:solidFill>
              <a:effectLst>
                <a:glow rad="101600">
                  <a:schemeClr val="accent6">
                    <a:satMod val="175000"/>
                    <a:alpha val="40000"/>
                  </a:schemeClr>
                </a:glow>
              </a:effectLst>
              <a:latin typeface="細明體_HKSCS-ExtB" pitchFamily="18" charset="-120"/>
              <a:ea typeface="細明體_HKSCS-ExtB" pitchFamily="18" charset="-12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"/>
          <p:cNvSpPr>
            <a:spLocks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zh-TW" smtClean="0">
              <a:ea typeface="新細明體" charset="-120"/>
            </a:endParaRPr>
          </a:p>
        </p:txBody>
      </p:sp>
      <p:sp>
        <p:nvSpPr>
          <p:cNvPr id="15363" name="Rectangle 2"/>
          <p:cNvSpPr>
            <a:spLocks noChangeArrowheads="1"/>
          </p:cNvSpPr>
          <p:nvPr>
            <p:ph type="body" idx="1"/>
          </p:nvPr>
        </p:nvSpPr>
        <p:spPr/>
        <p:txBody>
          <a:bodyPr/>
          <a:lstStyle/>
          <a:p>
            <a:pPr marL="625056"/>
            <a:endParaRPr lang="en-US" altLang="zh-TW" dirty="0" smtClean="0">
              <a:ea typeface="新細明體" charset="-120"/>
            </a:endParaRPr>
          </a:p>
        </p:txBody>
      </p:sp>
      <p:pic>
        <p:nvPicPr>
          <p:cNvPr id="15364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"/>
          <p:cNvSpPr>
            <a:spLocks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zh-TW" smtClean="0">
              <a:ea typeface="新細明體" charset="-120"/>
            </a:endParaRPr>
          </a:p>
        </p:txBody>
      </p:sp>
      <p:sp>
        <p:nvSpPr>
          <p:cNvPr id="16387" name="Rectangle 2"/>
          <p:cNvSpPr>
            <a:spLocks noChangeArrowheads="1"/>
          </p:cNvSpPr>
          <p:nvPr>
            <p:ph type="body" idx="1"/>
          </p:nvPr>
        </p:nvSpPr>
        <p:spPr/>
        <p:txBody>
          <a:bodyPr/>
          <a:lstStyle/>
          <a:p>
            <a:pPr marL="625056"/>
            <a:endParaRPr lang="en-US" altLang="zh-TW" dirty="0" smtClean="0">
              <a:ea typeface="新細明體" charset="-120"/>
            </a:endParaRPr>
          </a:p>
        </p:txBody>
      </p:sp>
      <p:pic>
        <p:nvPicPr>
          <p:cNvPr id="16388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/>
          <p:cNvSpPr>
            <a:spLocks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zh-TW" smtClean="0">
              <a:ea typeface="新細明體" charset="-120"/>
            </a:endParaRPr>
          </a:p>
        </p:txBody>
      </p:sp>
      <p:sp>
        <p:nvSpPr>
          <p:cNvPr id="17411" name="Rectangle 2"/>
          <p:cNvSpPr>
            <a:spLocks noChangeArrowheads="1"/>
          </p:cNvSpPr>
          <p:nvPr>
            <p:ph type="body" idx="1"/>
          </p:nvPr>
        </p:nvSpPr>
        <p:spPr/>
        <p:txBody>
          <a:bodyPr/>
          <a:lstStyle/>
          <a:p>
            <a:pPr marL="625056"/>
            <a:endParaRPr lang="en-US" altLang="zh-TW" dirty="0" smtClean="0">
              <a:ea typeface="新細明體" charset="-120"/>
            </a:endParaRPr>
          </a:p>
        </p:txBody>
      </p:sp>
      <p:pic>
        <p:nvPicPr>
          <p:cNvPr id="17412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"/>
          <p:cNvSpPr>
            <a:spLocks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zh-TW" smtClean="0">
              <a:ea typeface="新細明體" charset="-120"/>
            </a:endParaRPr>
          </a:p>
        </p:txBody>
      </p:sp>
      <p:sp>
        <p:nvSpPr>
          <p:cNvPr id="18435" name="Rectangle 2"/>
          <p:cNvSpPr>
            <a:spLocks noChangeArrowheads="1"/>
          </p:cNvSpPr>
          <p:nvPr>
            <p:ph type="body" idx="1"/>
          </p:nvPr>
        </p:nvSpPr>
        <p:spPr/>
        <p:txBody>
          <a:bodyPr/>
          <a:lstStyle/>
          <a:p>
            <a:pPr marL="625056"/>
            <a:endParaRPr lang="en-US" altLang="zh-TW" dirty="0" smtClean="0">
              <a:ea typeface="新細明體" charset="-120"/>
            </a:endParaRPr>
          </a:p>
        </p:txBody>
      </p:sp>
      <p:pic>
        <p:nvPicPr>
          <p:cNvPr id="18436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1"/>
          <p:cNvSpPr>
            <a:spLocks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zh-TW" smtClean="0">
              <a:ea typeface="新細明體" charset="-120"/>
            </a:endParaRPr>
          </a:p>
        </p:txBody>
      </p:sp>
      <p:sp>
        <p:nvSpPr>
          <p:cNvPr id="19459" name="Rectangle 2"/>
          <p:cNvSpPr>
            <a:spLocks noChangeArrowheads="1"/>
          </p:cNvSpPr>
          <p:nvPr>
            <p:ph type="body" idx="1"/>
          </p:nvPr>
        </p:nvSpPr>
        <p:spPr/>
        <p:txBody>
          <a:bodyPr/>
          <a:lstStyle/>
          <a:p>
            <a:pPr marL="625056"/>
            <a:endParaRPr lang="en-US" altLang="zh-TW" dirty="0" smtClean="0">
              <a:ea typeface="新細明體" charset="-120"/>
            </a:endParaRPr>
          </a:p>
        </p:txBody>
      </p:sp>
      <p:pic>
        <p:nvPicPr>
          <p:cNvPr id="19460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10</Words>
  <Application>Microsoft Office PowerPoint</Application>
  <PresentationFormat>如螢幕大小 (4:3)</PresentationFormat>
  <Paragraphs>5</Paragraphs>
  <Slides>6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7" baseType="lpstr">
      <vt:lpstr>Office 佈景主題</vt:lpstr>
      <vt:lpstr>願祢的國降臨</vt:lpstr>
      <vt:lpstr>投影片 2</vt:lpstr>
      <vt:lpstr>投影片 3</vt:lpstr>
      <vt:lpstr>投影片 4</vt:lpstr>
      <vt:lpstr>投影片 5</vt:lpstr>
      <vt:lpstr>投影片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願祢的國降臨</dc:title>
  <dc:creator>Guest</dc:creator>
  <cp:lastModifiedBy>Guest</cp:lastModifiedBy>
  <cp:revision>4</cp:revision>
  <dcterms:created xsi:type="dcterms:W3CDTF">2017-02-07T08:25:09Z</dcterms:created>
  <dcterms:modified xsi:type="dcterms:W3CDTF">2017-02-07T08:47:29Z</dcterms:modified>
</cp:coreProperties>
</file>

<file path=docProps/thumbnail.jpeg>
</file>